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3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4293-208E-4D73-8A60-CA2993A2F205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DCBF-8A7D-4012-90F9-1267C23D5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0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4293-208E-4D73-8A60-CA2993A2F205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DCBF-8A7D-4012-90F9-1267C23D5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6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4293-208E-4D73-8A60-CA2993A2F205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DCBF-8A7D-4012-90F9-1267C23D5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68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4293-208E-4D73-8A60-CA2993A2F205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DCBF-8A7D-4012-90F9-1267C23D5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72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4293-208E-4D73-8A60-CA2993A2F205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DCBF-8A7D-4012-90F9-1267C23D5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28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4293-208E-4D73-8A60-CA2993A2F205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DCBF-8A7D-4012-90F9-1267C23D5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52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4293-208E-4D73-8A60-CA2993A2F205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DCBF-8A7D-4012-90F9-1267C23D5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293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4293-208E-4D73-8A60-CA2993A2F205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DCBF-8A7D-4012-90F9-1267C23D5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06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4293-208E-4D73-8A60-CA2993A2F205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DCBF-8A7D-4012-90F9-1267C23D5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49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4293-208E-4D73-8A60-CA2993A2F205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DCBF-8A7D-4012-90F9-1267C23D5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58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4293-208E-4D73-8A60-CA2993A2F205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DCBF-8A7D-4012-90F9-1267C23D5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44293-208E-4D73-8A60-CA2993A2F205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8DCBF-8A7D-4012-90F9-1267C23D5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9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ing-business-lady-working-with-colleagues_1022721.htm#query=manage&amp;position=4&amp;from_view=search&amp;track=sph" TargetMode="External"/><Relationship Id="rId7" Type="http://schemas.openxmlformats.org/officeDocument/2006/relationships/hyperlink" Target="https://www.freepik.com/free-vector/devops-team-abstract-concept-vector-illustration-software-development-team-member-agile-workflow-devops-team-model-it-teamwork-project-management-integrated-practice-abstract-metaphor_11668829.htm#query=deliver%20software&amp;position=0&amp;from_view=search&amp;track=sph" TargetMode="External"/><Relationship Id="rId2" Type="http://schemas.openxmlformats.org/officeDocument/2006/relationships/hyperlink" Target="https://www.freepik.com/premium-vector/it-professionals-are-creating-web-site-laptop-screen-website-development-web-application_31529729.htm#query=create%20and%20host&amp;position=13&amp;from_view=search&amp;track=sp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pik.com/free-photo/team-coworkers-comparing-source-codes-running-laptop-screen-computer-monitor-it-development-office-software-developers-collaborating-data-coding-group-project-while-sitting-desk_26367509.htm#query=setup&amp;position=2&amp;from_view=search&amp;track=sph" TargetMode="External"/><Relationship Id="rId5" Type="http://schemas.openxmlformats.org/officeDocument/2006/relationships/hyperlink" Target="https://www.freepik.com/free-photo/collage-customer-experience-concept_25053721.htm#query=customize&amp;position=6&amp;from_view=search&amp;track=sph" TargetMode="External"/><Relationship Id="rId4" Type="http://schemas.openxmlformats.org/officeDocument/2006/relationships/hyperlink" Target="https://www.freepik.com/free-photo/businesspeople-meeting-plan-analysis-graph-company-finance-strat_15873165.htm#query=manage&amp;position=12&amp;from_view=search&amp;track=sph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freepik.com/premium-photo/close-up-businessman-hand-holding-lms-learning-management-system-web-icon-lesson-online-education-course-application-study-e-learning-knowledge-everywhere-every-time_23167660.htm#page=4&amp;query=lms&amp;position=28&amp;from_view=search&amp;track=sph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0966" y="2275681"/>
            <a:ext cx="4084319" cy="230663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 LMS built to help users </a:t>
            </a:r>
            <a:r>
              <a:rPr lang="en-US" sz="2800" dirty="0" smtClean="0">
                <a:solidFill>
                  <a:srgbClr val="00B0F0"/>
                </a:solidFill>
              </a:rPr>
              <a:t>Acquire.</a:t>
            </a:r>
            <a:br>
              <a:rPr lang="en-US" sz="2800" dirty="0" smtClean="0">
                <a:solidFill>
                  <a:srgbClr val="00B0F0"/>
                </a:solidFill>
              </a:rPr>
            </a:br>
            <a:r>
              <a:rPr lang="en-US" sz="2800" dirty="0" smtClean="0">
                <a:solidFill>
                  <a:srgbClr val="00B0F0"/>
                </a:solidFill>
              </a:rPr>
              <a:t> Apply.</a:t>
            </a:r>
            <a:br>
              <a:rPr lang="en-US" sz="2800" dirty="0" smtClean="0">
                <a:solidFill>
                  <a:srgbClr val="00B0F0"/>
                </a:solidFill>
              </a:rPr>
            </a:br>
            <a:r>
              <a:rPr lang="en-US" sz="2800" dirty="0" smtClean="0">
                <a:solidFill>
                  <a:srgbClr val="00B0F0"/>
                </a:solidFill>
              </a:rPr>
              <a:t> Achieve.</a:t>
            </a:r>
            <a:endParaRPr lang="en-US" sz="2800" dirty="0">
              <a:solidFill>
                <a:srgbClr val="00B0F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75" t="29856" r="56307" b="40336"/>
          <a:stretch/>
        </p:blipFill>
        <p:spPr>
          <a:xfrm>
            <a:off x="829994" y="2338753"/>
            <a:ext cx="5401994" cy="21804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91175" y="2855742"/>
            <a:ext cx="4501662" cy="1364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53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u="sng" dirty="0" smtClean="0"/>
              <a:t>Take the Pic from</a:t>
            </a:r>
            <a:r>
              <a:rPr lang="en-US" sz="2000" dirty="0" smtClean="0"/>
              <a:t>: https://www.freepik.com/premium-photo/close-up-businessman-hand-holding-lms-learning-management-system-web-icon-lesson-online-education-course-application-study-e-learning-knowledge-everywhere-every-time_23167660.htm#page=4&amp;query=lms&amp;position=28&amp;from_view=search&amp;track=sph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204" t="30432" r="865" b="7645"/>
          <a:stretch/>
        </p:blipFill>
        <p:spPr>
          <a:xfrm>
            <a:off x="675249" y="1690688"/>
            <a:ext cx="10424160" cy="472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09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1138" y="1825625"/>
            <a:ext cx="488266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Make you learning process super-easy with reduced maintenance costs. With </a:t>
            </a:r>
            <a:r>
              <a:rPr lang="en-US" dirty="0" err="1" smtClean="0"/>
              <a:t>Lifegrads</a:t>
            </a:r>
            <a:r>
              <a:rPr lang="en-US" dirty="0" smtClean="0"/>
              <a:t>, get the customized LMS tool as per your end-users.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" t="24471" r="47925" b="8221"/>
          <a:stretch/>
        </p:blipFill>
        <p:spPr>
          <a:xfrm>
            <a:off x="633047" y="1726214"/>
            <a:ext cx="5589562" cy="45501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36430" y="2321169"/>
            <a:ext cx="4501662" cy="1674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18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6394" y="154746"/>
            <a:ext cx="5037406" cy="6288258"/>
          </a:xfrm>
        </p:spPr>
        <p:txBody>
          <a:bodyPr>
            <a:normAutofit lnSpcReduction="10000"/>
          </a:bodyPr>
          <a:lstStyle/>
          <a:p>
            <a:r>
              <a:rPr lang="en-US" sz="1800" b="1" dirty="0" smtClean="0"/>
              <a:t>Text 1: </a:t>
            </a:r>
            <a:r>
              <a:rPr lang="en-US" sz="1800" dirty="0" smtClean="0"/>
              <a:t>Responsive Tool – Easy Access from any device.</a:t>
            </a:r>
            <a:endParaRPr lang="en-US" sz="1800" b="1" dirty="0" smtClean="0"/>
          </a:p>
          <a:p>
            <a:pPr marL="0" indent="0">
              <a:buNone/>
            </a:pPr>
            <a:r>
              <a:rPr lang="en-US" sz="1800" b="1" dirty="0" smtClean="0"/>
              <a:t>Pic 1: </a:t>
            </a:r>
            <a:r>
              <a:rPr lang="en-US" sz="1800" dirty="0" smtClean="0"/>
              <a:t>https://www.freepik.com/free-photo/hands-working-digital-device-network-graphic-overlay_18421292.htm#query=lms&amp;position=7&amp;from_view=search&amp;track=sph</a:t>
            </a:r>
          </a:p>
          <a:p>
            <a:endParaRPr lang="en-US" sz="1800" dirty="0"/>
          </a:p>
          <a:p>
            <a:r>
              <a:rPr lang="en-US" sz="1800" b="1" dirty="0" smtClean="0"/>
              <a:t>Text 2: </a:t>
            </a:r>
            <a:r>
              <a:rPr lang="en-US" sz="1800" dirty="0" smtClean="0"/>
              <a:t>Learn when you want from anywhere in the world.</a:t>
            </a:r>
          </a:p>
          <a:p>
            <a:pPr marL="0" indent="0">
              <a:buNone/>
            </a:pPr>
            <a:r>
              <a:rPr lang="en-US" sz="1800" b="1" dirty="0" smtClean="0"/>
              <a:t>Pic 2: </a:t>
            </a:r>
            <a:r>
              <a:rPr lang="en-US" sz="1800" dirty="0" smtClean="0"/>
              <a:t>https://www.freepik.com/free-vector/education-technology-futuristic-background-vector-gradient-blue-digital-remix_16311844.htm#query=lms&amp;position=34&amp;from_view=search&amp;track=sph</a:t>
            </a:r>
          </a:p>
          <a:p>
            <a:endParaRPr lang="en-US" sz="1800" dirty="0" smtClean="0"/>
          </a:p>
          <a:p>
            <a:r>
              <a:rPr lang="en-US" sz="1800" b="1" dirty="0" smtClean="0"/>
              <a:t>Text 3: </a:t>
            </a:r>
            <a:r>
              <a:rPr lang="en-US" sz="1800" dirty="0" smtClean="0"/>
              <a:t>The best medical education platform for your organization</a:t>
            </a:r>
          </a:p>
          <a:p>
            <a:pPr marL="0" indent="0">
              <a:buNone/>
            </a:pPr>
            <a:r>
              <a:rPr lang="en-US" sz="1800" b="1" dirty="0" smtClean="0"/>
              <a:t>Pic 3: </a:t>
            </a:r>
            <a:r>
              <a:rPr lang="en-US" sz="1800" dirty="0" smtClean="0"/>
              <a:t>https://www.freepik.com/premium-photo/doctor-laptop-work-study-medical-science-healthcare-health-education-online-via-internet-with-inner-anatomy-organs_34718462.htm#page=2&amp;query=medical%20learning%20laptop&amp;position=6&amp;from_view=search&amp;track=sph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099" t="26586" b="5136"/>
          <a:stretch/>
        </p:blipFill>
        <p:spPr>
          <a:xfrm>
            <a:off x="317683" y="1690688"/>
            <a:ext cx="5778317" cy="435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24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783014"/>
            <a:ext cx="10515600" cy="1969477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Data tracking</a:t>
            </a:r>
          </a:p>
          <a:p>
            <a:r>
              <a:rPr lang="en-US" dirty="0" smtClean="0"/>
              <a:t>Flexible reporting and analysis</a:t>
            </a:r>
          </a:p>
          <a:p>
            <a:r>
              <a:rPr lang="en-US" dirty="0" smtClean="0"/>
              <a:t>Mobile responsive</a:t>
            </a:r>
          </a:p>
          <a:p>
            <a:r>
              <a:rPr lang="en-US" dirty="0" smtClean="0"/>
              <a:t>Automate notifications</a:t>
            </a:r>
          </a:p>
          <a:p>
            <a:r>
              <a:rPr lang="en-US" dirty="0" smtClean="0"/>
              <a:t>24*7 access</a:t>
            </a:r>
          </a:p>
          <a:p>
            <a:r>
              <a:rPr lang="en-US" dirty="0" smtClean="0"/>
              <a:t>Assessments and scoring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35" t="34086" r="9706" b="21875"/>
          <a:stretch/>
        </p:blipFill>
        <p:spPr>
          <a:xfrm>
            <a:off x="838200" y="1825625"/>
            <a:ext cx="9622303" cy="268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93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89452" y="3809138"/>
            <a:ext cx="3938954" cy="4859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9452" y="1955408"/>
            <a:ext cx="6064348" cy="4193418"/>
          </a:xfrm>
        </p:spPr>
        <p:txBody>
          <a:bodyPr/>
          <a:lstStyle/>
          <a:p>
            <a:r>
              <a:rPr lang="en-US" dirty="0" smtClean="0"/>
              <a:t>Building the most disruptive LMS tool for any medical organization.</a:t>
            </a:r>
          </a:p>
          <a:p>
            <a:pPr marL="0" indent="0">
              <a:buNone/>
            </a:pPr>
            <a:r>
              <a:rPr lang="en-US" sz="1400" dirty="0" smtClean="0"/>
              <a:t>Join with </a:t>
            </a:r>
            <a:r>
              <a:rPr lang="en-US" sz="1400" dirty="0" err="1" smtClean="0"/>
              <a:t>Lifegrads</a:t>
            </a:r>
            <a:r>
              <a:rPr lang="en-US" sz="1400" dirty="0" smtClean="0"/>
              <a:t> to build the new learning ways and improved features for your target audience.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Schedule your demo today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900" t="30625" r="29706" b="12260"/>
          <a:stretch/>
        </p:blipFill>
        <p:spPr>
          <a:xfrm>
            <a:off x="838200" y="1273748"/>
            <a:ext cx="4188997" cy="324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58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59988"/>
            <a:ext cx="10515600" cy="4994029"/>
          </a:xfrm>
        </p:spPr>
        <p:txBody>
          <a:bodyPr>
            <a:normAutofit/>
          </a:bodyPr>
          <a:lstStyle/>
          <a:p>
            <a:r>
              <a:rPr lang="en-US" sz="1800" b="1" dirty="0" smtClean="0"/>
              <a:t>Create and Host </a:t>
            </a:r>
            <a:r>
              <a:rPr lang="en-US" sz="1800" dirty="0" smtClean="0"/>
              <a:t>Pic: </a:t>
            </a:r>
            <a:r>
              <a:rPr lang="en-US" sz="1800" dirty="0" smtClean="0">
                <a:hlinkClick r:id="rId2"/>
              </a:rPr>
              <a:t>https://www.freepik.com/premium-vector/it-professionals-are-creating-web-site-laptop-screen-website-development-web-application_31529729.htm#query=create%20and%20host&amp;position=13&amp;from_view=search&amp;track=sph</a:t>
            </a:r>
            <a:endParaRPr lang="en-US" sz="1800" dirty="0" smtClean="0"/>
          </a:p>
          <a:p>
            <a:r>
              <a:rPr lang="en-US" sz="1800" b="1" dirty="0" smtClean="0"/>
              <a:t>Manage and Setup </a:t>
            </a:r>
            <a:r>
              <a:rPr lang="en-US" sz="1800" dirty="0" smtClean="0"/>
              <a:t>Pic1: </a:t>
            </a:r>
            <a:r>
              <a:rPr lang="en-US" sz="1800" dirty="0" smtClean="0">
                <a:hlinkClick r:id="rId3"/>
              </a:rPr>
              <a:t>https://www.freepik.com/free-photo/smiling-business-lady-working-with-colleagues_1022721.htm#query=manage&amp;position=4&amp;from_view=search&amp;track=sph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	Pic 2: </a:t>
            </a:r>
            <a:r>
              <a:rPr lang="en-US" sz="1800" dirty="0" smtClean="0">
                <a:hlinkClick r:id="rId4"/>
              </a:rPr>
              <a:t>https://www.freepik.com/free-photo/businesspeople-meeting-plan-analysis-graph-company-finance-strat_15873165.htm#query=manage&amp;position=12&amp;from_view=search&amp;track=sph</a:t>
            </a:r>
            <a:endParaRPr lang="en-US" sz="1800" dirty="0" smtClean="0"/>
          </a:p>
          <a:p>
            <a:r>
              <a:rPr lang="en-US" sz="1800" b="1" dirty="0" smtClean="0"/>
              <a:t>Customize and localize </a:t>
            </a:r>
            <a:r>
              <a:rPr lang="en-US" sz="1800" dirty="0" smtClean="0"/>
              <a:t>pic: </a:t>
            </a:r>
            <a:r>
              <a:rPr lang="en-US" sz="1800" dirty="0" smtClean="0">
                <a:hlinkClick r:id="rId5"/>
              </a:rPr>
              <a:t>https://www.freepik.com/free-photo/collage-customer-experience-concept_25053721.htm#query=customize&amp;position=6&amp;from_view=search&amp;track=sph</a:t>
            </a:r>
            <a:endParaRPr lang="en-US" sz="1800" dirty="0" smtClean="0"/>
          </a:p>
          <a:p>
            <a:r>
              <a:rPr lang="en-US" sz="1800" b="1" dirty="0" smtClean="0"/>
              <a:t>Deliver and setup </a:t>
            </a:r>
            <a:r>
              <a:rPr lang="en-US" sz="1800" dirty="0" smtClean="0"/>
              <a:t>pic1: </a:t>
            </a:r>
            <a:r>
              <a:rPr lang="en-US" sz="1800" dirty="0" smtClean="0">
                <a:hlinkClick r:id="rId6"/>
              </a:rPr>
              <a:t>https://www.freepik.com/free-photo/team-coworkers-comparing-source-codes-running-laptop-screen-computer-monitor-it-development-office-software-developers-collaborating-data-coding-group-project-while-sitting-desk_26367509.htm#query=setup&amp;position=2&amp;from_view=search&amp;track=sph</a:t>
            </a: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smtClean="0"/>
              <a:t>Pic 2: </a:t>
            </a:r>
            <a:r>
              <a:rPr lang="en-US" sz="1800" dirty="0" smtClean="0">
                <a:hlinkClick r:id="rId7"/>
              </a:rPr>
              <a:t>https://www.freepik.com/free-vector/devops-team-abstract-concept-vector-illustration-software-development-team-member-agile-workflow-devops-team-model-it-teamwork-project-management-integrated-practice-abstract-metaphor_11668829.htm#query=deliver%20software&amp;position=0&amp;from_view=search&amp;track=sph</a:t>
            </a:r>
            <a:endParaRPr lang="en-US" sz="1800" dirty="0" smtClean="0"/>
          </a:p>
          <a:p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976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Pic:</a:t>
            </a:r>
            <a:r>
              <a:rPr lang="en-US" sz="2000" dirty="0"/>
              <a:t> </a:t>
            </a:r>
            <a:r>
              <a:rPr lang="en-US" sz="2000" dirty="0">
                <a:hlinkClick r:id="rId2"/>
              </a:rPr>
              <a:t>https://www.freepik.com/premium-photo/close-up-businessman-hand-holding-lms-learning-management-system-web-icon-lesson-online-education-course-application-study-e-learning-knowledge-everywhere-every-time_23167660.htm#page=4&amp;query=lms&amp;position=28&amp;from_view=search&amp;track=sph</a:t>
            </a:r>
            <a:r>
              <a:rPr lang="en-US" sz="2000" dirty="0" smtClean="0">
                <a:hlinkClick r:id="rId2"/>
              </a:rPr>
              <a:t> 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30" t="26009" r="3327" b="33029"/>
          <a:stretch/>
        </p:blipFill>
        <p:spPr>
          <a:xfrm>
            <a:off x="1392701" y="2861810"/>
            <a:ext cx="8440616" cy="227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35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199</Words>
  <Application>Microsoft Office PowerPoint</Application>
  <PresentationFormat>Widescreen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The LMS built to help users Acquire.  Apply.  Achieve.</vt:lpstr>
      <vt:lpstr>Take the Pic from: https://www.freepik.com/premium-photo/close-up-businessman-hand-holding-lms-learning-management-system-web-icon-lesson-online-education-course-application-study-e-learning-knowledge-everywhere-every-time_23167660.htm#page=4&amp;query=lms&amp;position=28&amp;from_view=search&amp;track=sph</vt:lpstr>
      <vt:lpstr>PowerPoint Presentation</vt:lpstr>
      <vt:lpstr>PowerPoint Presentation</vt:lpstr>
      <vt:lpstr>PowerPoint Presentation</vt:lpstr>
      <vt:lpstr>PowerPoint Presentation</vt:lpstr>
      <vt:lpstr>Platform</vt:lpstr>
      <vt:lpstr>Pic: https://www.freepik.com/premium-photo/close-up-businessman-hand-holding-lms-learning-management-system-web-icon-lesson-online-education-course-application-study-e-learning-knowledge-everywhere-every-time_23167660.htm#page=4&amp;query=lms&amp;position=28&amp;from_view=search&amp;track=sph </vt:lpstr>
    </vt:vector>
  </TitlesOfParts>
  <Company>rg-adguard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LMS built to help users Acquire.  Apply.  Achieve.</dc:title>
  <dc:creator>Niki SS</dc:creator>
  <cp:lastModifiedBy>Niki SS</cp:lastModifiedBy>
  <cp:revision>10</cp:revision>
  <dcterms:created xsi:type="dcterms:W3CDTF">2022-11-24T08:08:39Z</dcterms:created>
  <dcterms:modified xsi:type="dcterms:W3CDTF">2022-11-24T12:46:40Z</dcterms:modified>
</cp:coreProperties>
</file>